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79" r:id="rId3"/>
    <p:sldId id="284" r:id="rId4"/>
    <p:sldId id="280" r:id="rId5"/>
    <p:sldId id="281" r:id="rId6"/>
    <p:sldId id="282" r:id="rId7"/>
    <p:sldId id="283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Rhyne" initials="KR" lastIdx="1" clrIdx="0">
    <p:extLst>
      <p:ext uri="{19B8F6BF-5375-455C-9EA6-DF929625EA0E}">
        <p15:presenceInfo xmlns:p15="http://schemas.microsoft.com/office/powerpoint/2012/main" userId="S-1-5-21-1557754105-4197575182-2919683693-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3852-36D1-48C2-A9DC-3E093D4A02F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C792-F273-4A4B-A055-14D4199B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9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29D62C-40F0-4745-9D3B-0078ED0C57F9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9" y="1256703"/>
            <a:ext cx="7543800" cy="3566160"/>
          </a:xfrm>
        </p:spPr>
        <p:txBody>
          <a:bodyPr>
            <a:normAutofit/>
          </a:bodyPr>
          <a:lstStyle/>
          <a:p>
            <a:r>
              <a:rPr lang="en-US" sz="6800" dirty="0"/>
              <a:t>Planning Department Report</a:t>
            </a:r>
            <a:br>
              <a:rPr lang="en-US" sz="6800" dirty="0"/>
            </a:br>
            <a:endParaRPr lang="en-US" sz="6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480" y="4455621"/>
            <a:ext cx="7693358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4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, 2024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29" y="5366404"/>
            <a:ext cx="2063980" cy="13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D4DDDC-3FC6-B69C-E111-0EEF55D601E8}"/>
              </a:ext>
            </a:extLst>
          </p:cNvPr>
          <p:cNvSpPr txBox="1"/>
          <p:nvPr/>
        </p:nvSpPr>
        <p:spPr>
          <a:xfrm>
            <a:off x="495885" y="736323"/>
            <a:ext cx="8152227" cy="369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u="sng" dirty="0"/>
              <a:t>December Activity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Met to discuss the Performance Stage at Gazebo Park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Met with DFI at UNC for updates to the Gateway Area study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Attended a Camp Butner partners meeting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Continued work on the Meritage/Lyon Station project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b="1" u="sng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/>
              <a:t>Board of Adjustment / Planning Board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Both meetings are cancelled in January due to lack of applications</a:t>
            </a:r>
          </a:p>
          <a:p>
            <a:pPr>
              <a:lnSpc>
                <a:spcPct val="120000"/>
              </a:lnSpc>
            </a:pPr>
            <a:endParaRPr lang="en-US" sz="1400" b="1" u="sng" dirty="0"/>
          </a:p>
          <a:p>
            <a:pPr>
              <a:lnSpc>
                <a:spcPct val="120000"/>
              </a:lnSpc>
            </a:pPr>
            <a:r>
              <a:rPr lang="en-US" sz="1400" b="1" u="sng" dirty="0"/>
              <a:t>Code Enforcement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Three (3) open violations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82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DDCEA-5AB4-17E9-61B0-2680BF5669B1}"/>
              </a:ext>
            </a:extLst>
          </p:cNvPr>
          <p:cNvSpPr txBox="1"/>
          <p:nvPr/>
        </p:nvSpPr>
        <p:spPr>
          <a:xfrm>
            <a:off x="624980" y="860481"/>
            <a:ext cx="4572000" cy="2396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u="sng" dirty="0"/>
              <a:t>2023 Year End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81 zoning permits were issued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6 new business permits were issued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A0BA44-BB8D-E3D7-7F04-AABF2ADE4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01719"/>
              </p:ext>
            </p:extLst>
          </p:nvPr>
        </p:nvGraphicFramePr>
        <p:xfrm>
          <a:off x="624980" y="2801381"/>
          <a:ext cx="7218726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2933716">
                  <a:extLst>
                    <a:ext uri="{9D8B030D-6E8A-4147-A177-3AD203B41FA5}">
                      <a16:colId xmlns:a16="http://schemas.microsoft.com/office/drawing/2014/main" val="625807621"/>
                    </a:ext>
                  </a:extLst>
                </a:gridCol>
                <a:gridCol w="2321987">
                  <a:extLst>
                    <a:ext uri="{9D8B030D-6E8A-4147-A177-3AD203B41FA5}">
                      <a16:colId xmlns:a16="http://schemas.microsoft.com/office/drawing/2014/main" val="4082165984"/>
                    </a:ext>
                  </a:extLst>
                </a:gridCol>
                <a:gridCol w="1963023">
                  <a:extLst>
                    <a:ext uri="{9D8B030D-6E8A-4147-A177-3AD203B41FA5}">
                      <a16:colId xmlns:a16="http://schemas.microsoft.com/office/drawing/2014/main" val="669073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Business Name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Type of Business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Address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312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Shreve Alcohol Company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Distillery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 E A Street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14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Fabian New &amp; Used Tires Automotive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Automotive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109 Central Avenue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3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HaztuLoko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Evelyn’s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Ice Cream and Smoothie 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322 Central Avenue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943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Guacamole Tacos &amp; Tequila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Restaurant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 W B Street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69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Guardian Angel Healthcare LLC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Adult Daycare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1555 NC Highway 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934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JLG Equipment Services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Outdoor Storage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800 Business Park Drive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83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A228-53A0-0869-367B-7644D43A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52" y="1909647"/>
            <a:ext cx="2400300" cy="2087164"/>
          </a:xfrm>
        </p:spPr>
        <p:txBody>
          <a:bodyPr>
            <a:normAutofit/>
          </a:bodyPr>
          <a:lstStyle/>
          <a:p>
            <a:r>
              <a:rPr lang="en-US" sz="2400" dirty="0"/>
              <a:t>Cookout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E889B-4540-CB2E-F4A2-CFFA2434F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152" y="3996811"/>
            <a:ext cx="2400300" cy="27479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2538 E Lyon Station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Demolishing old bank building to construct drive thru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Stormwater deposit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 set of plans reviewed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89E43A-6770-889C-E56E-654EF5D28616}"/>
              </a:ext>
            </a:extLst>
          </p:cNvPr>
          <p:cNvCxnSpPr>
            <a:cxnSpLocks/>
          </p:cNvCxnSpPr>
          <p:nvPr/>
        </p:nvCxnSpPr>
        <p:spPr>
          <a:xfrm>
            <a:off x="0" y="3276771"/>
            <a:ext cx="8804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5D3B966-DB09-5A0B-113B-44B58F1C0A0B}"/>
              </a:ext>
            </a:extLst>
          </p:cNvPr>
          <p:cNvSpPr txBox="1">
            <a:spLocks/>
          </p:cNvSpPr>
          <p:nvPr/>
        </p:nvSpPr>
        <p:spPr>
          <a:xfrm>
            <a:off x="328152" y="-902133"/>
            <a:ext cx="2400300" cy="2087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Altec Gen II Expansion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6D17637-F554-7D55-955C-CBEF273D21BE}"/>
              </a:ext>
            </a:extLst>
          </p:cNvPr>
          <p:cNvSpPr txBox="1">
            <a:spLocks/>
          </p:cNvSpPr>
          <p:nvPr/>
        </p:nvSpPr>
        <p:spPr>
          <a:xfrm>
            <a:off x="354300" y="1249961"/>
            <a:ext cx="2400300" cy="1954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Expansion of existing office building and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Stormwater deposit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set of plans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Received a variance from Article 9.6 (landscaping)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252700-672D-380A-33CD-522DC1D5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26" y="273306"/>
            <a:ext cx="4434669" cy="278028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B2671A-7EAE-AA5D-1AF5-841BEBD2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2204" y="3581229"/>
            <a:ext cx="3968314" cy="2819400"/>
          </a:xfrm>
        </p:spPr>
      </p:pic>
    </p:spTree>
    <p:extLst>
      <p:ext uri="{BB962C8B-B14F-4D97-AF65-F5344CB8AC3E}">
        <p14:creationId xmlns:p14="http://schemas.microsoft.com/office/powerpoint/2010/main" val="374211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9656C-97DF-0AB6-D514-41B2588B4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722047"/>
            <a:ext cx="2960175" cy="306548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SGWASA E. Middleton Drive Lift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New Lift Station proposed off East Middleton Drive near Flemming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Stormwater deposit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First set of plans submitted and reviewed</a:t>
            </a: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032757-F08C-019E-DE1F-BBD0C790D6A8}"/>
              </a:ext>
            </a:extLst>
          </p:cNvPr>
          <p:cNvCxnSpPr>
            <a:cxnSpLocks/>
          </p:cNvCxnSpPr>
          <p:nvPr/>
        </p:nvCxnSpPr>
        <p:spPr>
          <a:xfrm>
            <a:off x="169865" y="3531799"/>
            <a:ext cx="8804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52FC4F-B313-212F-24CB-4C91D3CFAC46}"/>
              </a:ext>
            </a:extLst>
          </p:cNvPr>
          <p:cNvSpPr txBox="1"/>
          <p:nvPr/>
        </p:nvSpPr>
        <p:spPr>
          <a:xfrm>
            <a:off x="0" y="271220"/>
            <a:ext cx="29601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SGWASA Village Court Lift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lift station proposed off Village Court near Tractor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Stormwater deposit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 set of plans submitted and reviewed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09568-DDFD-46D6-F340-B7BC522C0E2B}"/>
              </a:ext>
            </a:extLst>
          </p:cNvPr>
          <p:cNvSpPr txBox="1"/>
          <p:nvPr/>
        </p:nvSpPr>
        <p:spPr>
          <a:xfrm>
            <a:off x="3541866" y="3531799"/>
            <a:ext cx="4591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DCAF675-B996-115A-EB53-595B98EC9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547" y="267493"/>
            <a:ext cx="3899327" cy="308522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A67B5-9435-BFE8-6791-F92EE68ED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63" y="3661808"/>
            <a:ext cx="4043494" cy="29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92D37-1866-87E5-F83C-60A9A588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3710152"/>
            <a:ext cx="2400300" cy="259505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American Hero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Redesigned plans from their 2018 approvals in CX zoning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Concept plan will need to appear before Planning Board and Town Council for review and consideration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85DDAF-C489-607D-732E-FD310A9AA52D}"/>
              </a:ext>
            </a:extLst>
          </p:cNvPr>
          <p:cNvCxnSpPr>
            <a:cxnSpLocks/>
          </p:cNvCxnSpPr>
          <p:nvPr/>
        </p:nvCxnSpPr>
        <p:spPr>
          <a:xfrm>
            <a:off x="169865" y="3531799"/>
            <a:ext cx="8804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971D09-9EBD-1756-208A-7A1A0EBE1278}"/>
              </a:ext>
            </a:extLst>
          </p:cNvPr>
          <p:cNvSpPr txBox="1"/>
          <p:nvPr/>
        </p:nvSpPr>
        <p:spPr>
          <a:xfrm>
            <a:off x="342900" y="0"/>
            <a:ext cx="25408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Meritage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800+ lots proposed along W Lyon Station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Planned Unit Development (PUD) Rezoning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Planning Board recommended approval at their December 14, 2023 meeting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F00D5-D413-1F51-E5F7-2AB61ED7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128" y="321440"/>
            <a:ext cx="1916122" cy="3032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93B43-4BF5-7A81-34F7-34970AB2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95" y="3750134"/>
            <a:ext cx="3438656" cy="2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A43B-59E7-94F3-C0FE-3252FA35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1603557"/>
          </a:xfrm>
        </p:spPr>
        <p:txBody>
          <a:bodyPr>
            <a:normAutofit/>
          </a:bodyPr>
          <a:lstStyle/>
          <a:p>
            <a:r>
              <a:rPr lang="en-US" sz="2400" dirty="0"/>
              <a:t>Ongoing Projects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9066F-29A2-2B14-290C-0AEF73909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245059"/>
            <a:ext cx="2400300" cy="3379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Creedmoor Fuel – awaiting DOT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Tarpey</a:t>
            </a:r>
            <a:r>
              <a:rPr lang="en-US" dirty="0"/>
              <a:t> Solar Farm – </a:t>
            </a:r>
            <a:r>
              <a:rPr lang="en-US" b="1" dirty="0"/>
              <a:t>final CO 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 RV – Under Construction</a:t>
            </a:r>
          </a:p>
          <a:p>
            <a:endParaRPr lang="en-US" dirty="0"/>
          </a:p>
        </p:txBody>
      </p:sp>
      <p:pic>
        <p:nvPicPr>
          <p:cNvPr id="6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667DD6A-9C13-349C-F81E-178F98A1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28" y="3221540"/>
            <a:ext cx="1858743" cy="2978846"/>
          </a:xfrm>
          <a:prstGeom prst="rect">
            <a:avLst/>
          </a:prstGeom>
        </p:spPr>
      </p:pic>
      <p:pic>
        <p:nvPicPr>
          <p:cNvPr id="7" name="Content Placeholder 7" descr="A picture containing tree&#10;&#10;Description automatically generated">
            <a:extLst>
              <a:ext uri="{FF2B5EF4-FFF2-40B4-BE49-F238E27FC236}">
                <a16:creationId xmlns:a16="http://schemas.microsoft.com/office/drawing/2014/main" id="{24CF2F77-096B-CEA8-CBF2-FE4603C66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93" y="3707095"/>
            <a:ext cx="3127707" cy="1817094"/>
          </a:xfrm>
          <a:prstGeom prst="rect">
            <a:avLst/>
          </a:prstGeom>
        </p:spPr>
      </p:pic>
      <p:pic>
        <p:nvPicPr>
          <p:cNvPr id="10" name="Content Placeholder 8" descr="A picture containing text, track&#10;&#10;Description automatically generated">
            <a:extLst>
              <a:ext uri="{FF2B5EF4-FFF2-40B4-BE49-F238E27FC236}">
                <a16:creationId xmlns:a16="http://schemas.microsoft.com/office/drawing/2014/main" id="{6DC8DB4D-473D-B0CE-472D-7C293D2CA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98" y="508205"/>
            <a:ext cx="4348091" cy="24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647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14675</TotalTime>
  <Words>331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Planning Department Report </vt:lpstr>
      <vt:lpstr>PowerPoint Presentation</vt:lpstr>
      <vt:lpstr>PowerPoint Presentation</vt:lpstr>
      <vt:lpstr>Cookout</vt:lpstr>
      <vt:lpstr>PowerPoint Presentation</vt:lpstr>
      <vt:lpstr>PowerPoint Presentation</vt:lpstr>
      <vt:lpstr>Ongoing Projects </vt:lpstr>
    </vt:vector>
  </TitlesOfParts>
  <Company>VC3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Report</dc:title>
  <dc:creator>Katie Rhyne</dc:creator>
  <cp:lastModifiedBy>Barbara Rote</cp:lastModifiedBy>
  <cp:revision>172</cp:revision>
  <cp:lastPrinted>2023-03-09T23:40:54Z</cp:lastPrinted>
  <dcterms:created xsi:type="dcterms:W3CDTF">2020-12-07T19:20:06Z</dcterms:created>
  <dcterms:modified xsi:type="dcterms:W3CDTF">2023-12-29T14:56:06Z</dcterms:modified>
</cp:coreProperties>
</file>