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79" r:id="rId3"/>
    <p:sldId id="280" r:id="rId4"/>
    <p:sldId id="260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Rhyne" initials="KR" lastIdx="1" clrIdx="0">
    <p:extLst>
      <p:ext uri="{19B8F6BF-5375-455C-9EA6-DF929625EA0E}">
        <p15:presenceInfo xmlns:p15="http://schemas.microsoft.com/office/powerpoint/2012/main" userId="S-1-5-21-1557754105-4197575182-2919683693-1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3852-36D1-48C2-A9DC-3E093D4A02F6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1C792-F273-4A4B-A055-14D4199B8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6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9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6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29D62C-40F0-4745-9D3B-0078ED0C57F9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7130E0-539D-4EB7-9858-38FBDA853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5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819" y="1256703"/>
            <a:ext cx="7543800" cy="3566160"/>
          </a:xfrm>
        </p:spPr>
        <p:txBody>
          <a:bodyPr/>
          <a:lstStyle/>
          <a:p>
            <a:r>
              <a:rPr lang="en-US" dirty="0"/>
              <a:t>Planning Report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480" y="4455621"/>
            <a:ext cx="7693358" cy="114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June 1,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29" y="5366404"/>
            <a:ext cx="2063980" cy="13585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0A857-E3C2-93BC-2758-3626381CA1BD}"/>
              </a:ext>
            </a:extLst>
          </p:cNvPr>
          <p:cNvSpPr txBox="1"/>
          <p:nvPr/>
        </p:nvSpPr>
        <p:spPr>
          <a:xfrm>
            <a:off x="581892" y="3694547"/>
            <a:ext cx="8075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latin typeface="+mj-lt"/>
              </a:rPr>
              <a:t>Long-Range and Current Planning, </a:t>
            </a:r>
            <a:r>
              <a:rPr lang="en-US" sz="1600" i="1" spc="-100" dirty="0">
                <a:latin typeface="+mj-lt"/>
              </a:rPr>
              <a:t>Environment and Stormwater, Transportation, Economic Development,  Land Use, Parks and Open Space, Code Enforcement…</a:t>
            </a:r>
            <a:endParaRPr lang="en-US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2D4DDDC-3FC6-B69C-E111-0EEF55D601E8}"/>
              </a:ext>
            </a:extLst>
          </p:cNvPr>
          <p:cNvSpPr txBox="1"/>
          <p:nvPr/>
        </p:nvSpPr>
        <p:spPr>
          <a:xfrm>
            <a:off x="495886" y="435029"/>
            <a:ext cx="8152227" cy="5393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 PARTF grant pre-approval inspection held on Tuesday, May 30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Staff attended UNRBA meeting on May 17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Granville County Parks and Recreation Mini-grant has been recommended approval in the amount of $15,000 to fund one canopy shade structure for BAP Commissioner meeting will be held later this month for final approval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Staff held predevelopment meeting with SGWASA to discuss review process for pipeline and lift station improvements.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u="sng" dirty="0"/>
              <a:t>Board of Adjustment / Planning Board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Due to lack of agenda items, there will not be a Planning Board meeting in July</a:t>
            </a:r>
          </a:p>
          <a:p>
            <a:pPr>
              <a:lnSpc>
                <a:spcPct val="120000"/>
              </a:lnSpc>
            </a:pPr>
            <a:r>
              <a:rPr lang="en-US" sz="1300" dirty="0"/>
              <a:t>Board of Adjustment scheduled for Quasi-Judicial virtual training through the School of Government 6.8.2023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1" u="sng" dirty="0"/>
              <a:t>MS4 and Stormwater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 Annual inspections began and are due by June 30.  There are 22 SCMs in the Town that require annual inspections</a:t>
            </a:r>
          </a:p>
          <a:p>
            <a:pPr>
              <a:lnSpc>
                <a:spcPct val="120000"/>
              </a:lnSpc>
            </a:pPr>
            <a:r>
              <a:rPr lang="en-US" sz="1300" b="1" u="sng" dirty="0"/>
              <a:t>Code Enforcement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 There are currently  open violations within the Town of Butner, 2 were resolved this month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  Gravel lot constructed without permits located at 2054 E Lyon Station Road has been approved to remove gravel lot, and to replant vegetation to bring property into compliance. Stormwater review completed by </a:t>
            </a:r>
            <a:r>
              <a:rPr lang="en-US" sz="1300" dirty="0" err="1"/>
              <a:t>stimmel</a:t>
            </a:r>
            <a:r>
              <a:rPr lang="en-US" sz="1300" dirty="0"/>
              <a:t> stated that a stormwater permit was not required for this project. An inspection will occur after work has been completed..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300" dirty="0"/>
              <a:t> 109 Central Avenue has been approved for a permit to continue a nonconforming automotive repair use. Owner provided evidence that this use had been in place less than 6 months prior to new application.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u="sng" dirty="0"/>
              <a:t>Development Project Updates</a:t>
            </a:r>
            <a:endParaRPr lang="en-US" sz="1300" u="sng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00" dirty="0"/>
              <a:t> The following pages include ongoing projects that have not received final zoning inspection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2C774-FF72-8F4C-5712-412D26DA9DE3}"/>
              </a:ext>
            </a:extLst>
          </p:cNvPr>
          <p:cNvSpPr txBox="1"/>
          <p:nvPr/>
        </p:nvSpPr>
        <p:spPr>
          <a:xfrm>
            <a:off x="562707" y="65697"/>
            <a:ext cx="8018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Planning Staff: </a:t>
            </a:r>
            <a:r>
              <a:rPr lang="en-US" b="1" spc="-100" dirty="0">
                <a:latin typeface="+mn-lt"/>
              </a:rPr>
              <a:t>Planning: Environment, Economic Development, Land Use, Transportation…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2A228-53A0-0869-367B-7644D43A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52" y="1909647"/>
            <a:ext cx="2400300" cy="2087164"/>
          </a:xfrm>
        </p:spPr>
        <p:txBody>
          <a:bodyPr/>
          <a:lstStyle/>
          <a:p>
            <a:r>
              <a:rPr lang="en-US" dirty="0"/>
              <a:t>Stream RV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E889B-4540-CB2E-F4A2-CFFA2434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152" y="3996811"/>
            <a:ext cx="2400300" cy="3379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of existing Stream RV business at 171 Village 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reviewed and held meeting with engineer to resolve issues present in plans.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plans expected to be submitted for review.</a:t>
            </a:r>
          </a:p>
        </p:txBody>
      </p:sp>
      <p:pic>
        <p:nvPicPr>
          <p:cNvPr id="8" name="Content Placeholder 7" descr="A picture containing tree&#10;&#10;Description automatically generated">
            <a:extLst>
              <a:ext uri="{FF2B5EF4-FFF2-40B4-BE49-F238E27FC236}">
                <a16:creationId xmlns:a16="http://schemas.microsoft.com/office/drawing/2014/main" id="{3176513B-EC8C-FC6A-9178-EF0216477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96" y="3429001"/>
            <a:ext cx="4494566" cy="261119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89E43A-6770-889C-E56E-654EF5D28616}"/>
              </a:ext>
            </a:extLst>
          </p:cNvPr>
          <p:cNvCxnSpPr>
            <a:cxnSpLocks/>
          </p:cNvCxnSpPr>
          <p:nvPr/>
        </p:nvCxnSpPr>
        <p:spPr>
          <a:xfrm>
            <a:off x="0" y="3276771"/>
            <a:ext cx="8804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5D3B966-DB09-5A0B-113B-44B58F1C0A0B}"/>
              </a:ext>
            </a:extLst>
          </p:cNvPr>
          <p:cNvSpPr txBox="1">
            <a:spLocks/>
          </p:cNvSpPr>
          <p:nvPr/>
        </p:nvSpPr>
        <p:spPr>
          <a:xfrm>
            <a:off x="328152" y="-902133"/>
            <a:ext cx="24003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Altec Gen II Expansion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6D17637-F554-7D55-955C-CBEF273D21BE}"/>
              </a:ext>
            </a:extLst>
          </p:cNvPr>
          <p:cNvSpPr txBox="1">
            <a:spLocks/>
          </p:cNvSpPr>
          <p:nvPr/>
        </p:nvSpPr>
        <p:spPr>
          <a:xfrm>
            <a:off x="354300" y="1446366"/>
            <a:ext cx="2400300" cy="1321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5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Expansion of existing office building and parking 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Stormwater deposit paid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set of plans reviewed and comments submitted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252700-672D-380A-33CD-522DC1D51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93" y="297066"/>
            <a:ext cx="4434669" cy="27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22" y="0"/>
            <a:ext cx="2400300" cy="1312606"/>
          </a:xfrm>
        </p:spPr>
        <p:txBody>
          <a:bodyPr>
            <a:normAutofit/>
          </a:bodyPr>
          <a:lstStyle/>
          <a:p>
            <a:r>
              <a:rPr lang="en-US" sz="2800" dirty="0"/>
              <a:t>Creedmoor Fuel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822" y="928571"/>
            <a:ext cx="2400300" cy="1097279"/>
          </a:xfrm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Project that began in 2017 and expired.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Awaiting Revisions to plans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69" y="5825749"/>
            <a:ext cx="1315626" cy="865996"/>
          </a:xfrm>
          <a:prstGeom prst="rect">
            <a:avLst/>
          </a:prstGeom>
        </p:spPr>
      </p:pic>
      <p:pic>
        <p:nvPicPr>
          <p:cNvPr id="9" name="Content Placeholder 8" descr="A picture containing text, track&#10;&#10;Description automatically generated">
            <a:extLst>
              <a:ext uri="{FF2B5EF4-FFF2-40B4-BE49-F238E27FC236}">
                <a16:creationId xmlns:a16="http://schemas.microsoft.com/office/drawing/2014/main" id="{1B8B0477-7322-4F29-9A0B-5EDA911C3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78" y="166255"/>
            <a:ext cx="4348091" cy="2458307"/>
          </a:xfr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0D3794-CE5C-C48B-F9DC-0C9A0D131D2B}"/>
              </a:ext>
            </a:extLst>
          </p:cNvPr>
          <p:cNvCxnSpPr>
            <a:cxnSpLocks/>
          </p:cNvCxnSpPr>
          <p:nvPr/>
        </p:nvCxnSpPr>
        <p:spPr>
          <a:xfrm>
            <a:off x="1" y="2885939"/>
            <a:ext cx="88042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8B4F0EB-AF75-8746-4454-6D09EA2E5DFE}"/>
              </a:ext>
            </a:extLst>
          </p:cNvPr>
          <p:cNvSpPr txBox="1">
            <a:spLocks/>
          </p:cNvSpPr>
          <p:nvPr/>
        </p:nvSpPr>
        <p:spPr>
          <a:xfrm>
            <a:off x="224822" y="3041439"/>
            <a:ext cx="2400300" cy="602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5206F1-1E06-E74B-457B-FB8FC3D5F074}"/>
              </a:ext>
            </a:extLst>
          </p:cNvPr>
          <p:cNvSpPr txBox="1"/>
          <p:nvPr/>
        </p:nvSpPr>
        <p:spPr>
          <a:xfrm>
            <a:off x="3280778" y="3070874"/>
            <a:ext cx="552349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Jarco Supply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 Permits Issued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 underway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 Zoning Inspection will take place prior to C/O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Meritage Homes / Lyons Station Planned Unit Development 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 on hold until further notice.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Tarpey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Solar Farm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Construction underway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Final Zoning Inspection will take place prior to C/O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20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12397</TotalTime>
  <Words>436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Planning Report </vt:lpstr>
      <vt:lpstr>PowerPoint Presentation</vt:lpstr>
      <vt:lpstr>Stream RV</vt:lpstr>
      <vt:lpstr>Creedmoor Fuel </vt:lpstr>
    </vt:vector>
  </TitlesOfParts>
  <Company>VC3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Report</dc:title>
  <dc:creator>Katie Rhyne</dc:creator>
  <cp:lastModifiedBy>Katie Rhyne</cp:lastModifiedBy>
  <cp:revision>142</cp:revision>
  <cp:lastPrinted>2023-03-09T23:40:54Z</cp:lastPrinted>
  <dcterms:created xsi:type="dcterms:W3CDTF">2020-12-07T19:20:06Z</dcterms:created>
  <dcterms:modified xsi:type="dcterms:W3CDTF">2023-05-24T14:14:52Z</dcterms:modified>
</cp:coreProperties>
</file>